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59" r:id="rId4"/>
  </p:sldMasterIdLst>
  <p:notesMasterIdLst>
    <p:notesMasterId r:id="rId6"/>
  </p:notesMasterIdLst>
  <p:handoutMasterIdLst>
    <p:handoutMasterId r:id="rId7"/>
  </p:handoutMasterIdLst>
  <p:sldIdLst>
    <p:sldId id="385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2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0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ena M. Schoening" initials="KMS" lastIdx="1" clrIdx="0"/>
  <p:cmAuthor id="7" name="Grafenberg, Jessie L." initials="GJL" lastIdx="9" clrIdx="7">
    <p:extLst/>
  </p:cmAuthor>
  <p:cmAuthor id="1" name="Emily Johnson" initials="EJ" lastIdx="15" clrIdx="1"/>
  <p:cmAuthor id="8" name="Kristen L. Ryan" initials="KLR" lastIdx="1" clrIdx="8"/>
  <p:cmAuthor id="2" name="Clay A. Tellers" initials="CAT" lastIdx="14" clrIdx="2"/>
  <p:cmAuthor id="9" name="Tellers, Clayton A." initials="TCA" lastIdx="6" clrIdx="9">
    <p:extLst/>
  </p:cmAuthor>
  <p:cmAuthor id="3" name="Crowe, Daniel J." initials="CDJ" lastIdx="11" clrIdx="3">
    <p:extLst/>
  </p:cmAuthor>
  <p:cmAuthor id="10" name="Alicia Z. Ramos" initials="AZR" lastIdx="2" clrIdx="10"/>
  <p:cmAuthor id="4" name="Mara Pina" initials="MEP" lastIdx="1" clrIdx="4"/>
  <p:cmAuthor id="5" name="Sarah J. Trent" initials="SJT" lastIdx="1" clrIdx="5"/>
  <p:cmAuthor id="6" name="Sarah M. Onofrey" initials="SMO" lastIdx="9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9"/>
    <a:srgbClr val="E9E9E9"/>
    <a:srgbClr val="FFFFFF"/>
    <a:srgbClr val="FC0DE8"/>
    <a:srgbClr val="FC0D1B"/>
    <a:srgbClr val="0FEF7A"/>
    <a:srgbClr val="959595"/>
    <a:srgbClr val="1B9CAB"/>
    <a:srgbClr val="4BD9E8"/>
    <a:srgbClr val="8118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1" autoAdjust="0"/>
    <p:restoredTop sz="94693" autoAdjust="0"/>
  </p:normalViewPr>
  <p:slideViewPr>
    <p:cSldViewPr snapToGrid="0">
      <p:cViewPr varScale="1">
        <p:scale>
          <a:sx n="82" d="100"/>
          <a:sy n="82" d="100"/>
        </p:scale>
        <p:origin x="1579" y="62"/>
      </p:cViewPr>
      <p:guideLst>
        <p:guide orient="horz" pos="4272"/>
        <p:guide pos="2880"/>
        <p:guide orient="horz" pos="408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7"/>
    </p:cViewPr>
  </p:sorterViewPr>
  <p:notesViewPr>
    <p:cSldViewPr snapToGrid="0">
      <p:cViewPr varScale="1">
        <p:scale>
          <a:sx n="80" d="100"/>
          <a:sy n="80" d="100"/>
        </p:scale>
        <p:origin x="-234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EBBE8-2299-45D8-ACCD-9A30B9685696}" type="datetimeFigureOut">
              <a:rPr lang="en-US" smtClean="0"/>
              <a:t>6/11/2020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501DA-1FAF-42FA-A446-9E38F6F83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81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EF6BFDF-9817-42E7-9B87-7C72B05E4641}" type="datetimeFigureOut">
              <a:rPr lang="en-US" smtClean="0"/>
              <a:t>6/11/2020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5519708-EDCB-446C-B7ED-89BD5F132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spcBef>
                <a:spcPts val="400"/>
              </a:spcBef>
              <a:defRPr/>
            </a:lvl1pPr>
            <a:lvl2pPr marL="571500" indent="-228600">
              <a:spcBef>
                <a:spcPts val="400"/>
              </a:spcBef>
              <a:defRPr/>
            </a:lvl2pPr>
            <a:lvl3pPr marL="914400" indent="-228600">
              <a:spcBef>
                <a:spcPts val="400"/>
              </a:spcBef>
              <a:defRPr/>
            </a:lvl3pPr>
            <a:lvl4pPr marL="1257300" indent="-228600">
              <a:spcBef>
                <a:spcPts val="400"/>
              </a:spcBef>
              <a:defRPr/>
            </a:lvl4pPr>
            <a:lvl5pPr marL="1600200" indent="-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16040"/>
            <a:ext cx="609600" cy="44196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rIns="0" anchor="ctr"/>
          <a:lstStyle>
            <a:lvl1pPr algn="ctr">
              <a:defRPr sz="2000" b="1">
                <a:solidFill>
                  <a:schemeClr val="bg2"/>
                </a:solidFill>
                <a:latin typeface="+mj-lt"/>
              </a:defRPr>
            </a:lvl1pPr>
          </a:lstStyle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183630"/>
            <a:ext cx="9144000" cy="6743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16040"/>
            <a:ext cx="609600" cy="441960"/>
          </a:xfrm>
        </p:spPr>
        <p:txBody>
          <a:bodyPr/>
          <a:lstStyle/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16"/>
          <a:stretch/>
        </p:blipFill>
        <p:spPr>
          <a:xfrm>
            <a:off x="1" y="0"/>
            <a:ext cx="9143999" cy="4943475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16040"/>
            <a:ext cx="609600" cy="441960"/>
          </a:xfrm>
        </p:spPr>
        <p:txBody>
          <a:bodyPr/>
          <a:lstStyle/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" y="2427032"/>
            <a:ext cx="8961120" cy="1508760"/>
          </a:xfrm>
        </p:spPr>
        <p:txBody>
          <a:bodyPr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628900" y="3950553"/>
            <a:ext cx="3886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4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" y="137160"/>
            <a:ext cx="89611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1371600"/>
            <a:ext cx="877824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16040"/>
            <a:ext cx="609600" cy="44196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rIns="0" anchor="ctr"/>
          <a:lstStyle>
            <a:lvl1pPr algn="ctr">
              <a:defRPr sz="2000" b="1">
                <a:solidFill>
                  <a:schemeClr val="bg2"/>
                </a:solidFill>
                <a:latin typeface="+mj-lt"/>
              </a:defRPr>
            </a:lvl1pPr>
          </a:lstStyle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534400" y="6477000"/>
            <a:ext cx="0" cy="2743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473952"/>
            <a:ext cx="1300292" cy="288955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16934" y="6441297"/>
            <a:ext cx="2895600" cy="4167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9595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400"/>
        </a:spcBef>
        <a:buClr>
          <a:schemeClr val="accent6"/>
        </a:buClr>
        <a:buFont typeface="Calibri" panose="020F050202020403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305102" y="1939640"/>
            <a:ext cx="2596934" cy="8219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 Health System, Inc.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305102" y="3426704"/>
            <a:ext cx="2596934" cy="8682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 Medical Center, Inc.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76431" y="3419594"/>
            <a:ext cx="2648921" cy="875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AU Medical Associates, Inc.</a:t>
            </a:r>
          </a:p>
        </p:txBody>
      </p:sp>
      <p:cxnSp>
        <p:nvCxnSpPr>
          <p:cNvPr id="15" name="Connector: Elbow 14"/>
          <p:cNvCxnSpPr>
            <a:stCxn id="13" idx="0"/>
            <a:endCxn id="11" idx="2"/>
          </p:cNvCxnSpPr>
          <p:nvPr/>
        </p:nvCxnSpPr>
        <p:spPr>
          <a:xfrm rot="16200000" flipV="1">
            <a:off x="5723205" y="1641906"/>
            <a:ext cx="658052" cy="28973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3234" y="3419594"/>
            <a:ext cx="2781204" cy="8816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Roosevelt Warm Springs Rehabilitation &amp; Specialty Hospitals, Inc.</a:t>
            </a:r>
          </a:p>
        </p:txBody>
      </p:sp>
      <p:cxnSp>
        <p:nvCxnSpPr>
          <p:cNvPr id="24" name="Connector: Elbow 23"/>
          <p:cNvCxnSpPr>
            <a:stCxn id="18" idx="0"/>
            <a:endCxn id="11" idx="2"/>
          </p:cNvCxnSpPr>
          <p:nvPr/>
        </p:nvCxnSpPr>
        <p:spPr>
          <a:xfrm rot="5400000" flipH="1" flipV="1">
            <a:off x="2799676" y="1615702"/>
            <a:ext cx="658052" cy="29497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2"/>
            <a:endCxn id="12" idx="0"/>
          </p:cNvCxnSpPr>
          <p:nvPr/>
        </p:nvCxnSpPr>
        <p:spPr>
          <a:xfrm>
            <a:off x="4603569" y="2761542"/>
            <a:ext cx="0" cy="665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AU Health System Organizational Structure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345869" y="899983"/>
            <a:ext cx="245226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cs typeface="Times New Roman" panose="02020603050405020304" pitchFamily="18" charset="0"/>
              </a:rPr>
              <a:t>June 1, 2020</a:t>
            </a:r>
          </a:p>
        </p:txBody>
      </p:sp>
    </p:spTree>
    <p:extLst>
      <p:ext uri="{BB962C8B-B14F-4D97-AF65-F5344CB8AC3E}">
        <p14:creationId xmlns:p14="http://schemas.microsoft.com/office/powerpoint/2010/main" val="3149584576"/>
      </p:ext>
    </p:extLst>
  </p:cSld>
  <p:clrMapOvr>
    <a:masterClrMapping/>
  </p:clrMapOvr>
</p:sld>
</file>

<file path=ppt/theme/theme1.xml><?xml version="1.0" encoding="utf-8"?>
<a:theme xmlns:a="http://schemas.openxmlformats.org/drawingml/2006/main" name="1_Client or Pitch Presentation">
  <a:themeElements>
    <a:clrScheme name="ECG Color Scheme">
      <a:dk1>
        <a:sysClr val="windowText" lastClr="000000"/>
      </a:dk1>
      <a:lt1>
        <a:sysClr val="window" lastClr="FFFFFF"/>
      </a:lt1>
      <a:dk2>
        <a:srgbClr val="333E48"/>
      </a:dk2>
      <a:lt2>
        <a:srgbClr val="C7C7C7"/>
      </a:lt2>
      <a:accent1>
        <a:srgbClr val="4BBFCC"/>
      </a:accent1>
      <a:accent2>
        <a:srgbClr val="D9252E"/>
      </a:accent2>
      <a:accent3>
        <a:srgbClr val="959595"/>
      </a:accent3>
      <a:accent4>
        <a:srgbClr val="E9E9E9"/>
      </a:accent4>
      <a:accent5>
        <a:srgbClr val="1B9CAB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1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 anchor="ctr">
        <a:spAutoFit/>
      </a:bodyPr>
      <a:lstStyle>
        <a:defPPr>
          <a:defRPr dirty="0" smtClean="0"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ct:contentTypeSchema ct:_="" ma:_="" ma:contentTypeName="Document" ma:contentTypeID="0x0101000B298EB4C25BA043800B1D27B7F08E55" ma:contentTypeVersion="" ma:contentTypeDescription="Create a new document." ma:contentTypeScope="" ma:versionID="50cabfb6e560de600fe9d7a73fba4a34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53c9643cb5bf1d0042da646770b15226" ns2:_="" ns3:_="" ns4:_="" ns5:_="" xmlns:xsd="http://www.w3.org/2001/XMLSchema" xmlns:xs="http://www.w3.org/2001/XMLSchema" xmlns:p="http://schemas.microsoft.com/office/2006/metadata/properties" xmlns:ns2="03e2e777-7812-4489-8425-51a93ce2f7a6" xmlns:ns3="6978cf56-e0cd-45e5-860d-75b352231ff6" xmlns:ns4="3d40b72a-6df2-43c7-b794-563942a6caa1" xmlns:ns5="$ListId:DPC Documents;">
<xsd:import namespace="03e2e777-7812-4489-8425-51a93ce2f7a6"/>
<xsd:import namespace="6978cf56-e0cd-45e5-860d-75b352231ff6"/>
<xsd:import namespace="3d40b72a-6df2-43c7-b794-563942a6caa1"/>
<xsd:import namespace="$ListId:DPC Documents;"/>
<xsd:element name="properties">
<xsd:complexType>
<xsd:sequence>
<xsd:element name="documentManagement">
<xsd:complexType>
<xsd:all>
<xsd:element ref="ns2:Document_x0020_Name" minOccurs="0"/>
<xsd:element ref="ns2:Author0" minOccurs="0"/>
<xsd:element ref="ns2:Document_x0020_Type" minOccurs="0"/>
<xsd:element ref="ns2:Date_x0020_Created" minOccurs="0"/>
<xsd:element ref="ns2:Project_x0020_Number" minOccurs="0"/>
<xsd:element ref="ns2:Project_x0020_Name" minOccurs="0"/>
<xsd:element ref="ns2:Client_x0020_Name" minOccurs="0"/>
<xsd:element ref="ns2:Practice_x0020_Name" minOccurs="0"/>
<xsd:element ref="ns2:Division_x0020_Name" minOccurs="0"/>
<xsd:element ref="ns2:Client_x0020_Types" minOccurs="0"/>
<xsd:element ref="ns2:Experience_x0020_Types" minOccurs="0"/>
<xsd:element ref="ns2:Document_x0020_Number" minOccurs="0"/>
<xsd:element ref="ns3:Edit_x0020_Date" minOccurs="0"/>
<xsd:element ref="ns4:Service_x0020_Line" minOccurs="0"/>
<xsd:element ref="ns5:Request_x0020_ID" minOccurs="0"/>
<xsd:element ref="ns5:DPC_x0020_Notes" minOccurs="0"/>
</xsd:all>
</xsd:complexType>
</xsd:element>
</xsd:sequence>
</xsd:complexType>
</xsd:element>
</xsd:schema>
<xsd:schema targetNamespace="03e2e777-7812-4489-8425-51a93ce2f7a6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Document_x0020_Name" ma:index="8" nillable="true" ma:displayName="Document Name" ma:description="DocsOpen Docname field" ma:internalName="Document_x0020_Name">
<xsd:simpleType>
<xsd:restriction base="dms:Text">
<xsd:maxLength value="255"/>
</xsd:restriction>
</xsd:simpleType>
</xsd:element>
<xsd:element name="Author0" ma:index="9" nillable="true" ma:displayName="Author" ma:description="DocsOpen Author name" ma:internalName="Author0">
<xsd:simpleType>
<xsd:restriction base="dms:Text">
<xsd:maxLength value="255"/>
</xsd:restriction>
</xsd:simpleType>
</xsd:element>
<xsd:element name="Document_x0020_Type" ma:index="10" nillable="true" ma:displayName="Document Type" ma:description="DocsOpen DocumentType field" ma:internalName="Document_x0020_Type">
<xsd:simpleType>
<xsd:restriction base="dms:Choice">
<xsd:enumeration value=""/>
<xsd:enumeration value="ADMINISTRATION"/>
<xsd:enumeration value="AGENDA"/>
<xsd:enumeration value="AGREEMENT OR BYLAWS"/>
<xsd:enumeration value="ARTICLE FOR PUBLICATION"/>
<xsd:enumeration value="CHART"/>
<xsd:enumeration value="CONSULTANT CUSTOMIZED RESUME"/>
<xsd:enumeration value="CONSULTANT EXPANDED RESUME"/>
<xsd:enumeration value="CONSULTANT MASTER RESUME"/>
<xsd:enumeration value="CONSULTANT STANDARD RESUME"/>
<xsd:enumeration value="CONSULTANT SUMMARY RESUME"/>
<xsd:enumeration value="DATA REQUEST"/>
<xsd:enumeration value="DATABASE"/>
<xsd:enumeration value="DIAGNOSTIC"/>
<xsd:enumeration value="ECG CONFERENCE/STAFF MEETING"/>
<xsd:enumeration value="ELECTRONIC MAIL"/>
<xsd:enumeration value="EXECUTIVE BRIEFING"/>
<xsd:enumeration value="FAIR MARKET VALUE OPINION"/>
<xsd:enumeration value="FLOWCHART"/>
<xsd:enumeration value="GRAPHICS"/>
<xsd:enumeration value="INSIGHT"/>
<xsd:enumeration value="INTERNAL TECHNICAL SUPPORT DOCUMENT"/>
<xsd:enumeration value="JOB DESCRIPTION"/>
<xsd:enumeration value="LETTER"/>
<xsd:enumeration value="MEETING MINUTES"/>
<xsd:enumeration value="MEMO"/>
<xsd:enumeration value="METHODOLOGY"/>
<xsd:enumeration value="MISCELLANEOUS"/>
<xsd:enumeration value="ORGANIZATION CHART"/>
<xsd:enumeration value="OUTLINE"/>
<xsd:enumeration value="PDF"/>
<xsd:enumeration value="PRESENTATION"/>
<xsd:enumeration value="PREVIOUS CONSULTANT RESUME"/>
<xsd:enumeration value="PROFESSIONAL DEVELOPMENT"/>
<xsd:enumeration value="PROJECT EXPERIENCE WRITE-UP"/>
<xsd:enumeration value="PROJECT STATUS"/>
<xsd:enumeration value="PROPOSAL"/>
<xsd:enumeration value="QUESTIONNAIRE/SURVEY"/>
<xsd:enumeration value="REPORT"/>
<xsd:enumeration value="SOCIAL MEDIA POST"/>
<xsd:enumeration value="SPEECH TO OUTSIDE ORGANIZATION"/>
<xsd:enumeration value="SPREADSHEET"/>
<xsd:enumeration value="STANDARD DOCUMENT"/>
<xsd:enumeration value="STANDARD GRAPHIC"/>
<xsd:enumeration value="STATEMENT OF QUALIFICATIONS"/>
<xsd:enumeration value="SUMMARY OF PROJECT EXPERIENCE WRITE-UPS"/>
<xsd:enumeration value="SUMMARY OF THOUGHT LEADERSHIP WRITE-UPS"/>
<xsd:enumeration value="TABLE"/>
<xsd:enumeration value="THOUGHT LEADERSHIP"/>
<xsd:enumeration value="TIMELINE"/>
<xsd:enumeration value="WEBINAR"/>
<xsd:maxLength value="255"/>
</xsd:restriction>
</xsd:simpleType>
</xsd:element>
<xsd:element name="Date_x0020_Created" ma:index="11" nillable="true" ma:displayName="Date Created" ma:description="DocsOpen Date Created field" ma:format="DateOnly" ma:internalName="Date_x0020_Created">
<xsd:simpleType>
<xsd:restriction base="dms:DateTime"/>
</xsd:simpleType>
</xsd:element>
<xsd:element name="Project_x0020_Number" ma:index="12" nillable="true" ma:displayName="Project Number" ma:description="Vision WBS1 field" ma:internalName="Project_x0020_Number">
<xsd:simpleType>
<xsd:restriction base="dms:Text">
<xsd:maxLength value="20"/>
</xsd:restriction>
</xsd:simpleType>
</xsd:element>
<xsd:element name="Project_x0020_Name" ma:index="13" nillable="true" ma:displayName="Project Name" ma:description="Vision PR.Name field" ma:internalName="Project_x0020_Name">
<xsd:simpleType>
<xsd:restriction base="dms:Text">
<xsd:maxLength value="255"/>
</xsd:restriction>
</xsd:simpleType>
</xsd:element>
<xsd:element name="Client_x0020_Name" ma:index="14" nillable="true" ma:displayName="Client Name" ma:description="Vision CL.Name field" ma:internalName="Client_x0020_Name">
<xsd:simpleType>
<xsd:restriction base="dms:Text">
<xsd:maxLength value="255"/>
</xsd:restriction>
</xsd:simpleType>
</xsd:element>
<xsd:element name="Practice_x0020_Name" ma:index="15" nillable="true" ma:displayName="Practice Name" ma:description="Vision Organization.Name field for the project" ma:internalName="Practice_x0020_Name">
<xsd:simpleType>
<xsd:restriction base="dms:Text">
<xsd:maxLength value="255"/>
</xsd:restriction>
</xsd:simpleType>
</xsd:element>
<xsd:element name="Division_x0020_Name" ma:index="16" nillable="true" ma:displayName="Division Name" ma:description="Vision cfg name for division" ma:internalName="Division_x0020_Name">
<xsd:simpleType>
<xsd:restriction base="dms:Text">
<xsd:maxLength value="255"/>
</xsd:restriction>
</xsd:simpleType>
</xsd:element>
<xsd:element name="Client_x0020_Types" ma:index="17" nillable="true" ma:displayName="Client Types" ma:description="Vision Project client types" ma:internalName="Client_x0020_Types">
<xsd:simpleType>
<xsd:restriction base="dms:Text">
<xsd:maxLength value="255"/>
</xsd:restriction>
</xsd:simpleType>
</xsd:element>
<xsd:element name="Experience_x0020_Types" ma:index="18" nillable="true" ma:displayName="Experience Types" ma:description="Vision Project experience types" ma:internalName="Experience_x0020_Types">
<xsd:simpleType>
<xsd:restriction base="dms:Text">
<xsd:maxLength value="255"/>
</xsd:restriction>
</xsd:simpleType>
</xsd:element>
<xsd:element name="Document_x0020_Number" ma:index="19" nillable="true" ma:displayName="Document Number" ma:description="DocsOpen document number" ma:internalName="Document_x0020_Number">
<xsd:simpleType>
<xsd:restriction base="dms:Text">
<xsd:maxLength value="20"/>
</xsd:restriction>
</xsd:simpleType>
</xsd:element>
</xsd:schema>
<xsd:schema targetNamespace="6978cf56-e0cd-45e5-860d-75b352231ff6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Edit_x0020_Date" ma:index="20" nillable="true" ma:displayName="Edit Date" ma:description="DocsOpen last edit date" ma:format="DateOnly" ma:internalName="Edit_x0020_Date">
<xsd:simpleType>
<xsd:restriction base="dms:DateTime"/>
</xsd:simpleType>
</xsd:element>
</xsd:schema>
<xsd:schema targetNamespace="3d40b72a-6df2-43c7-b794-563942a6caa1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Service_x0020_Line" ma:index="21" nillable="true" ma:displayName="Service Line" ma:description="Project Service Line" ma:internalName="Service_x0020_Line">
<xsd:simpleType>
<xsd:restriction base="dms:Text"/>
</xsd:simpleType>
</xsd:element>
</xsd:schema>
<xsd:schema targetNamespace="$ListId:DPC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Request_x0020_ID" ma:index="22" nillable="true" ma:displayName="Request ID" ma:description="Request ID" ma:hidden="true" ma:internalName="Request_x0020_ID" ma:readOnly="false">
<xsd:simpleType>
<xsd:restriction base="dms:Text"/>
</xsd:simpleType>
</xsd:element>
<xsd:element name="DPC_x0020_Notes" ma:index="23" nillable="true" ma:displayName="DPC Notes" ma:description="DPC Notes" ma:internalName="DPC_x0020_Notes">
<xsd:simpleType>
<xsd:restriction base="dms:Note">
<xsd:maxLength value="255"/>
</xsd:restriction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2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Date_x0020_Created xmlns="03e2e777-7812-4489-8425-51a93ce2f7a6">2017-07-17T07:00:00+00:00</Date_x0020_Created><Project_x0020_Name xmlns="03e2e777-7812-4489-8425-51a93ce2f7a6">AU Hlth - Phase Two Implementation</Project_x0020_Name><Document_x0020_Type xmlns="03e2e777-7812-4489-8425-51a93ce2f7a6">PRESENTATION</Document_x0020_Type><Edit_x0020_Date xmlns="6978cf56-e0cd-45e5-860d-75b352231ff6">2017-07-17T07:00:00+00:00</Edit_x0020_Date><Experience_x0020_Types xmlns="03e2e777-7812-4489-8425-51a93ce2f7a6">Financial Management/Planning</Experience_x0020_Types><Client_x0020_Name xmlns="03e2e777-7812-4489-8425-51a93ce2f7a6">Augusta University Health</Client_x0020_Name><Client_x0020_Types xmlns="03e2e777-7812-4489-8425-51a93ce2f7a6">Hospital / Health System</Client_x0020_Types><Document_x0020_Number xmlns="03e2e777-7812-4489-8425-51a93ce2f7a6">396198</Document_x0020_Number><Author0 xmlns="03e2e777-7812-4489-8425-51a93ce2f7a6">Jessie L. Grafenberg</Author0><Project_x0020_Number xmlns="03e2e777-7812-4489-8425-51a93ce2f7a6">2848.002</Project_x0020_Number><Practice_x0020_Name xmlns="03e2e777-7812-4489-8425-51a93ce2f7a6">Academic Health Systems</Practice_x0020_Name><Division_x0020_Name xmlns="03e2e777-7812-4489-8425-51a93ce2f7a6">ECG Management</Division_x0020_Name><Service_x0020_Line xmlns="3d40b72a-6df2-43c7-b794-563942a6caa1">Multispecialty</Service_x0020_Line><Document_x0020_Name xmlns="03e2e777-7812-4489-8425-51a93ce2f7a6">6-30 Clinical Chairs Presentation_337183</Document_x0020_Name><DPC_x0020_Notes xmlns="$ListId:DPC Documents;">7/11/17, Kristen R: Reviewed answers for Sarah O. 7/17/17, Alicia R: E2 changes.
New PDF=396906</DPC_x0020_Notes><Request_x0020_ID xmlns="$ListId:DPC Documents;">73635</Request_x0020_ID></documentManagement>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A35028-0F55-4888-AB03-CE507CFEA9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e2e777-7812-4489-8425-51a93ce2f7a6"/>
    <ds:schemaRef ds:uri="6978cf56-e0cd-45e5-860d-75b352231ff6"/>
    <ds:schemaRef ds:uri="3d40b72a-6df2-43c7-b794-563942a6caa1"/>
    <ds:schemaRef ds:uri="$ListId:DPC Document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53F6EF-0FA3-4B36-8D1A-9A0B4A044CF0}">
  <ds:schemaRefs>
    <ds:schemaRef ds:uri="$ListId:DPC Documents;"/>
    <ds:schemaRef ds:uri="http://purl.org/dc/dcmitype/"/>
    <ds:schemaRef ds:uri="6978cf56-e0cd-45e5-860d-75b352231ff6"/>
    <ds:schemaRef ds:uri="3d40b72a-6df2-43c7-b794-563942a6caa1"/>
    <ds:schemaRef ds:uri="http://purl.org/dc/elements/1.1/"/>
    <ds:schemaRef ds:uri="03e2e777-7812-4489-8425-51a93ce2f7a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D2038E2-96DC-40FB-B197-E6EE7196E5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Client or Pitch Presentation</Template>
  <TotalTime>2655</TotalTime>
  <Words>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Rockwell</vt:lpstr>
      <vt:lpstr>Times New Roman</vt:lpstr>
      <vt:lpstr>1_Client or Pitch Presentation</vt:lpstr>
      <vt:lpstr>AU Health System Organizational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6-30 Clinical Chairs Presentation_337183</dc:title>
  <dc:creator>Clay A. Tellers</dc:creator>
  <cp:lastModifiedBy>Rich, Kristin</cp:lastModifiedBy>
  <cp:revision>318</cp:revision>
  <cp:lastPrinted>2015-05-13T18:51:51Z</cp:lastPrinted>
  <dcterms:created xsi:type="dcterms:W3CDTF">2015-05-12T22:10:00Z</dcterms:created>
  <dcterms:modified xsi:type="dcterms:W3CDTF">2020-06-11T12:58:19Z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0x0101000B298EB4C25BA043800B1D27B7F08E55</vt:lpwstr>
  </property>
</Properties>
</file>